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0_A15163D1.xml" ContentType="application/vnd.ms-powerpoint.comments+xml"/>
  <Override PartName="/ppt/comments/modernComment_101_C867B355.xml" ContentType="application/vnd.ms-powerpoint.comments+xml"/>
  <Override PartName="/ppt/comments/modernComment_104_A9342E4E.xml" ContentType="application/vnd.ms-powerpoint.comments+xml"/>
  <Override PartName="/ppt/comments/modernComment_108_7E5683C0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66" r:id="rId5"/>
    <p:sldId id="267" r:id="rId6"/>
    <p:sldId id="268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 type="screen16x9"/>
  <p:notesSz cx="6858000" cy="9144000"/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468A75E-2770-8E44-90F3-9CFFBEB9D8F8}" name="Lisa Weinmann" initials="LW" userId="88b9c88f3b3af968" providerId="Windows Live"/>
  <p188:author id="{FBC7CCA4-B16A-D0A1-3A7A-CBE20771D7A9}" name="Chen Runcong" initials="CR" userId="86eb2256821ebded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C6601E-E37C-478E-BF47-78D2D436ED9E}" v="2" dt="2021-11-08T08:24:07.145"/>
    <p1510:client id="{4D34BB2A-0C94-4CA9-BF34-F85636E96CF1}" v="6" dt="2021-11-08T18:37:06.709"/>
    <p1510:client id="{C3E34FFD-002B-4A8F-9079-9C447B62C5FA}" v="5" dt="2021-11-08T06:29:31.9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21"/>
  </p:normalViewPr>
  <p:slideViewPr>
    <p:cSldViewPr snapToGrid="0" snapToObjects="1">
      <p:cViewPr varScale="1">
        <p:scale>
          <a:sx n="149" d="100"/>
          <a:sy n="149" d="100"/>
        </p:scale>
        <p:origin x="5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n Runcong" userId="86eb2256821ebded" providerId="Windows Live" clId="Web-{3EC6601E-E37C-478E-BF47-78D2D436ED9E}"/>
    <pc:docChg chg="mod">
      <pc:chgData name="Chen Runcong" userId="86eb2256821ebded" providerId="Windows Live" clId="Web-{3EC6601E-E37C-478E-BF47-78D2D436ED9E}" dt="2021-11-08T08:24:07.145" v="1"/>
      <pc:docMkLst>
        <pc:docMk/>
      </pc:docMkLst>
      <pc:sldChg chg="addCm">
        <pc:chgData name="Chen Runcong" userId="86eb2256821ebded" providerId="Windows Live" clId="Web-{3EC6601E-E37C-478E-BF47-78D2D436ED9E}" dt="2021-11-08T08:24:07.145" v="1"/>
        <pc:sldMkLst>
          <pc:docMk/>
          <pc:sldMk cId="3362239317" sldId="257"/>
        </pc:sldMkLst>
      </pc:sldChg>
    </pc:docChg>
  </pc:docChgLst>
  <pc:docChgLst>
    <pc:chgData name="1018800548@qq.com" userId="61ec9c3f4fa49644" providerId="LiveId" clId="{DB897136-A2AE-AD4D-9574-B3BA1FD9FF49}"/>
    <pc:docChg chg="undo custSel modSld">
      <pc:chgData name="1018800548@qq.com" userId="61ec9c3f4fa49644" providerId="LiveId" clId="{DB897136-A2AE-AD4D-9574-B3BA1FD9FF49}" dt="2021-11-07T13:33:44.906" v="96" actId="1076"/>
      <pc:docMkLst>
        <pc:docMk/>
      </pc:docMkLst>
      <pc:sldChg chg="addSp modSp">
        <pc:chgData name="1018800548@qq.com" userId="61ec9c3f4fa49644" providerId="LiveId" clId="{DB897136-A2AE-AD4D-9574-B3BA1FD9FF49}" dt="2021-11-07T13:09:12.504" v="78" actId="207"/>
        <pc:sldMkLst>
          <pc:docMk/>
          <pc:sldMk cId="2706465745" sldId="256"/>
        </pc:sldMkLst>
        <pc:spChg chg="add mod">
          <ac:chgData name="1018800548@qq.com" userId="61ec9c3f4fa49644" providerId="LiveId" clId="{DB897136-A2AE-AD4D-9574-B3BA1FD9FF49}" dt="2021-11-07T13:07:03.694" v="58" actId="1076"/>
          <ac:spMkLst>
            <pc:docMk/>
            <pc:sldMk cId="2706465745" sldId="256"/>
            <ac:spMk id="3" creationId="{23827C62-ED2E-EB43-9A70-325830D87BF6}"/>
          </ac:spMkLst>
        </pc:spChg>
        <pc:spChg chg="add mod">
          <ac:chgData name="1018800548@qq.com" userId="61ec9c3f4fa49644" providerId="LiveId" clId="{DB897136-A2AE-AD4D-9574-B3BA1FD9FF49}" dt="2021-11-07T13:09:12.504" v="78" actId="207"/>
          <ac:spMkLst>
            <pc:docMk/>
            <pc:sldMk cId="2706465745" sldId="256"/>
            <ac:spMk id="4" creationId="{4B488E6E-8151-3A47-80BE-5BC6F0AD72C5}"/>
          </ac:spMkLst>
        </pc:spChg>
      </pc:sldChg>
      <pc:sldChg chg="addSp modSp">
        <pc:chgData name="1018800548@qq.com" userId="61ec9c3f4fa49644" providerId="LiveId" clId="{DB897136-A2AE-AD4D-9574-B3BA1FD9FF49}" dt="2021-11-07T13:09:18.299" v="79" actId="207"/>
        <pc:sldMkLst>
          <pc:docMk/>
          <pc:sldMk cId="3362239317" sldId="257"/>
        </pc:sldMkLst>
        <pc:spChg chg="add">
          <ac:chgData name="1018800548@qq.com" userId="61ec9c3f4fa49644" providerId="LiveId" clId="{DB897136-A2AE-AD4D-9574-B3BA1FD9FF49}" dt="2021-11-07T13:07:37.983" v="60"/>
          <ac:spMkLst>
            <pc:docMk/>
            <pc:sldMk cId="3362239317" sldId="257"/>
            <ac:spMk id="3" creationId="{F55B1395-4357-2740-81D2-5409FD72B4F3}"/>
          </ac:spMkLst>
        </pc:spChg>
        <pc:spChg chg="add mod">
          <ac:chgData name="1018800548@qq.com" userId="61ec9c3f4fa49644" providerId="LiveId" clId="{DB897136-A2AE-AD4D-9574-B3BA1FD9FF49}" dt="2021-11-07T13:09:18.299" v="79" actId="207"/>
          <ac:spMkLst>
            <pc:docMk/>
            <pc:sldMk cId="3362239317" sldId="257"/>
            <ac:spMk id="4" creationId="{E14F9C2B-82C7-7246-AC79-7039F03C9997}"/>
          </ac:spMkLst>
        </pc:spChg>
        <pc:picChg chg="mod">
          <ac:chgData name="1018800548@qq.com" userId="61ec9c3f4fa49644" providerId="LiveId" clId="{DB897136-A2AE-AD4D-9574-B3BA1FD9FF49}" dt="2021-11-07T13:08:02.704" v="64" actId="1076"/>
          <ac:picMkLst>
            <pc:docMk/>
            <pc:sldMk cId="3362239317" sldId="257"/>
            <ac:picMk id="9" creationId="{28CF0B1A-15E3-9F42-8725-51F08A08A672}"/>
          </ac:picMkLst>
        </pc:picChg>
      </pc:sldChg>
      <pc:sldChg chg="addSp modSp">
        <pc:chgData name="1018800548@qq.com" userId="61ec9c3f4fa49644" providerId="LiveId" clId="{DB897136-A2AE-AD4D-9574-B3BA1FD9FF49}" dt="2021-11-07T13:09:46.085" v="81" actId="207"/>
        <pc:sldMkLst>
          <pc:docMk/>
          <pc:sldMk cId="2992471462" sldId="258"/>
        </pc:sldMkLst>
        <pc:spChg chg="add">
          <ac:chgData name="1018800548@qq.com" userId="61ec9c3f4fa49644" providerId="LiveId" clId="{DB897136-A2AE-AD4D-9574-B3BA1FD9FF49}" dt="2021-11-07T13:07:41.585" v="61"/>
          <ac:spMkLst>
            <pc:docMk/>
            <pc:sldMk cId="2992471462" sldId="258"/>
            <ac:spMk id="3" creationId="{138B98DA-332D-FC45-AD61-612567F63A38}"/>
          </ac:spMkLst>
        </pc:spChg>
        <pc:spChg chg="add mod">
          <ac:chgData name="1018800548@qq.com" userId="61ec9c3f4fa49644" providerId="LiveId" clId="{DB897136-A2AE-AD4D-9574-B3BA1FD9FF49}" dt="2021-11-07T13:09:46.085" v="81" actId="207"/>
          <ac:spMkLst>
            <pc:docMk/>
            <pc:sldMk cId="2992471462" sldId="258"/>
            <ac:spMk id="5" creationId="{B3FE6700-8916-B140-9320-49EE79894034}"/>
          </ac:spMkLst>
        </pc:spChg>
        <pc:picChg chg="mod">
          <ac:chgData name="1018800548@qq.com" userId="61ec9c3f4fa49644" providerId="LiveId" clId="{DB897136-A2AE-AD4D-9574-B3BA1FD9FF49}" dt="2021-11-07T13:08:07.171" v="65" actId="1076"/>
          <ac:picMkLst>
            <pc:docMk/>
            <pc:sldMk cId="2992471462" sldId="258"/>
            <ac:picMk id="4" creationId="{1B941C67-4D17-CA43-9D0D-C837A7AE12FB}"/>
          </ac:picMkLst>
        </pc:picChg>
      </pc:sldChg>
      <pc:sldChg chg="addSp modSp">
        <pc:chgData name="1018800548@qq.com" userId="61ec9c3f4fa49644" providerId="LiveId" clId="{DB897136-A2AE-AD4D-9574-B3BA1FD9FF49}" dt="2021-11-07T13:11:19.047" v="87" actId="207"/>
        <pc:sldMkLst>
          <pc:docMk/>
          <pc:sldMk cId="2838769230" sldId="260"/>
        </pc:sldMkLst>
        <pc:spChg chg="mod">
          <ac:chgData name="1018800548@qq.com" userId="61ec9c3f4fa49644" providerId="LiveId" clId="{DB897136-A2AE-AD4D-9574-B3BA1FD9FF49}" dt="2021-11-07T13:11:19.047" v="87" actId="207"/>
          <ac:spMkLst>
            <pc:docMk/>
            <pc:sldMk cId="2838769230" sldId="260"/>
            <ac:spMk id="6" creationId="{D7A7B52B-8580-DD45-BD61-87A17084974B}"/>
          </ac:spMkLst>
        </pc:spChg>
        <pc:grpChg chg="add">
          <ac:chgData name="1018800548@qq.com" userId="61ec9c3f4fa49644" providerId="LiveId" clId="{DB897136-A2AE-AD4D-9574-B3BA1FD9FF49}" dt="2021-11-07T13:08:32.620" v="69"/>
          <ac:grpSpMkLst>
            <pc:docMk/>
            <pc:sldMk cId="2838769230" sldId="260"/>
            <ac:grpSpMk id="3" creationId="{CF4E0FE4-A3AA-9E49-8FB1-D97575F087E7}"/>
          </ac:grpSpMkLst>
        </pc:grpChg>
      </pc:sldChg>
      <pc:sldChg chg="addSp modSp">
        <pc:chgData name="1018800548@qq.com" userId="61ec9c3f4fa49644" providerId="LiveId" clId="{DB897136-A2AE-AD4D-9574-B3BA1FD9FF49}" dt="2021-11-07T13:11:33.259" v="88" actId="207"/>
        <pc:sldMkLst>
          <pc:docMk/>
          <pc:sldMk cId="3845225239" sldId="261"/>
        </pc:sldMkLst>
        <pc:spChg chg="mod">
          <ac:chgData name="1018800548@qq.com" userId="61ec9c3f4fa49644" providerId="LiveId" clId="{DB897136-A2AE-AD4D-9574-B3BA1FD9FF49}" dt="2021-11-07T13:11:33.259" v="88" actId="207"/>
          <ac:spMkLst>
            <pc:docMk/>
            <pc:sldMk cId="3845225239" sldId="261"/>
            <ac:spMk id="6" creationId="{EE6ECE3E-1BC2-604C-BAA6-96E56068E3F5}"/>
          </ac:spMkLst>
        </pc:spChg>
        <pc:grpChg chg="add">
          <ac:chgData name="1018800548@qq.com" userId="61ec9c3f4fa49644" providerId="LiveId" clId="{DB897136-A2AE-AD4D-9574-B3BA1FD9FF49}" dt="2021-11-07T13:08:35.162" v="70"/>
          <ac:grpSpMkLst>
            <pc:docMk/>
            <pc:sldMk cId="3845225239" sldId="261"/>
            <ac:grpSpMk id="3" creationId="{47B6E026-EF03-3A49-9F0A-88B47813C4E1}"/>
          </ac:grpSpMkLst>
        </pc:grpChg>
      </pc:sldChg>
      <pc:sldChg chg="addSp modSp">
        <pc:chgData name="1018800548@qq.com" userId="61ec9c3f4fa49644" providerId="LiveId" clId="{DB897136-A2AE-AD4D-9574-B3BA1FD9FF49}" dt="2021-11-07T13:11:43.953" v="89" actId="207"/>
        <pc:sldMkLst>
          <pc:docMk/>
          <pc:sldMk cId="3438632145" sldId="262"/>
        </pc:sldMkLst>
        <pc:spChg chg="mod">
          <ac:chgData name="1018800548@qq.com" userId="61ec9c3f4fa49644" providerId="LiveId" clId="{DB897136-A2AE-AD4D-9574-B3BA1FD9FF49}" dt="2021-11-07T13:11:43.953" v="89" actId="207"/>
          <ac:spMkLst>
            <pc:docMk/>
            <pc:sldMk cId="3438632145" sldId="262"/>
            <ac:spMk id="5" creationId="{73333BD0-501A-C943-98B9-BD1AF0FFDC7D}"/>
          </ac:spMkLst>
        </pc:spChg>
        <pc:grpChg chg="add">
          <ac:chgData name="1018800548@qq.com" userId="61ec9c3f4fa49644" providerId="LiveId" clId="{DB897136-A2AE-AD4D-9574-B3BA1FD9FF49}" dt="2021-11-07T13:08:37.472" v="71"/>
          <ac:grpSpMkLst>
            <pc:docMk/>
            <pc:sldMk cId="3438632145" sldId="262"/>
            <ac:grpSpMk id="3" creationId="{D17F5A13-8E1B-3F44-9D83-E304FFC86DC6}"/>
          </ac:grpSpMkLst>
        </pc:grpChg>
      </pc:sldChg>
      <pc:sldChg chg="addSp modSp">
        <pc:chgData name="1018800548@qq.com" userId="61ec9c3f4fa49644" providerId="LiveId" clId="{DB897136-A2AE-AD4D-9574-B3BA1FD9FF49}" dt="2021-11-07T13:11:52.247" v="90" actId="207"/>
        <pc:sldMkLst>
          <pc:docMk/>
          <pc:sldMk cId="3579506745" sldId="263"/>
        </pc:sldMkLst>
        <pc:spChg chg="mod">
          <ac:chgData name="1018800548@qq.com" userId="61ec9c3f4fa49644" providerId="LiveId" clId="{DB897136-A2AE-AD4D-9574-B3BA1FD9FF49}" dt="2021-11-07T13:11:52.247" v="90" actId="207"/>
          <ac:spMkLst>
            <pc:docMk/>
            <pc:sldMk cId="3579506745" sldId="263"/>
            <ac:spMk id="6" creationId="{F077AA66-764F-8D4E-94F6-36F5FFB85F9B}"/>
          </ac:spMkLst>
        </pc:spChg>
        <pc:grpChg chg="add">
          <ac:chgData name="1018800548@qq.com" userId="61ec9c3f4fa49644" providerId="LiveId" clId="{DB897136-A2AE-AD4D-9574-B3BA1FD9FF49}" dt="2021-11-07T13:08:39.734" v="72"/>
          <ac:grpSpMkLst>
            <pc:docMk/>
            <pc:sldMk cId="3579506745" sldId="263"/>
            <ac:grpSpMk id="3" creationId="{ADB99628-8E27-3A4A-B1FF-D8189A8A0B50}"/>
          </ac:grpSpMkLst>
        </pc:grpChg>
      </pc:sldChg>
      <pc:sldChg chg="addSp modSp">
        <pc:chgData name="1018800548@qq.com" userId="61ec9c3f4fa49644" providerId="LiveId" clId="{DB897136-A2AE-AD4D-9574-B3BA1FD9FF49}" dt="2021-11-07T13:33:44.906" v="96" actId="1076"/>
        <pc:sldMkLst>
          <pc:docMk/>
          <pc:sldMk cId="2119599040" sldId="264"/>
        </pc:sldMkLst>
        <pc:spChg chg="mod">
          <ac:chgData name="1018800548@qq.com" userId="61ec9c3f4fa49644" providerId="LiveId" clId="{DB897136-A2AE-AD4D-9574-B3BA1FD9FF49}" dt="2021-11-07T13:33:41.374" v="94" actId="207"/>
          <ac:spMkLst>
            <pc:docMk/>
            <pc:sldMk cId="2119599040" sldId="264"/>
            <ac:spMk id="6" creationId="{5795BD2F-55AB-E947-97EE-6CBC36746728}"/>
          </ac:spMkLst>
        </pc:spChg>
        <pc:grpChg chg="add">
          <ac:chgData name="1018800548@qq.com" userId="61ec9c3f4fa49644" providerId="LiveId" clId="{DB897136-A2AE-AD4D-9574-B3BA1FD9FF49}" dt="2021-11-07T13:08:42.858" v="73"/>
          <ac:grpSpMkLst>
            <pc:docMk/>
            <pc:sldMk cId="2119599040" sldId="264"/>
            <ac:grpSpMk id="3" creationId="{C0813D0E-AAB6-514A-838E-9830682002C9}"/>
          </ac:grpSpMkLst>
        </pc:grpChg>
        <pc:picChg chg="mod">
          <ac:chgData name="1018800548@qq.com" userId="61ec9c3f4fa49644" providerId="LiveId" clId="{DB897136-A2AE-AD4D-9574-B3BA1FD9FF49}" dt="2021-11-07T13:33:44.906" v="96" actId="1076"/>
          <ac:picMkLst>
            <pc:docMk/>
            <pc:sldMk cId="2119599040" sldId="264"/>
            <ac:picMk id="4" creationId="{F28E3854-1838-0340-9705-FD8AD9667680}"/>
          </ac:picMkLst>
        </pc:picChg>
      </pc:sldChg>
      <pc:sldChg chg="addSp delSp modSp">
        <pc:chgData name="1018800548@qq.com" userId="61ec9c3f4fa49644" providerId="LiveId" clId="{DB897136-A2AE-AD4D-9574-B3BA1FD9FF49}" dt="2021-11-07T13:12:06.518" v="93" actId="1076"/>
        <pc:sldMkLst>
          <pc:docMk/>
          <pc:sldMk cId="1132227608" sldId="265"/>
        </pc:sldMkLst>
        <pc:spChg chg="add">
          <ac:chgData name="1018800548@qq.com" userId="61ec9c3f4fa49644" providerId="LiveId" clId="{DB897136-A2AE-AD4D-9574-B3BA1FD9FF49}" dt="2021-11-07T13:08:45.440" v="74"/>
          <ac:spMkLst>
            <pc:docMk/>
            <pc:sldMk cId="1132227608" sldId="265"/>
            <ac:spMk id="5" creationId="{E373AAB0-D15E-7B49-9891-697BDE09EB15}"/>
          </ac:spMkLst>
        </pc:spChg>
        <pc:spChg chg="add">
          <ac:chgData name="1018800548@qq.com" userId="61ec9c3f4fa49644" providerId="LiveId" clId="{DB897136-A2AE-AD4D-9574-B3BA1FD9FF49}" dt="2021-11-07T13:08:45.440" v="74"/>
          <ac:spMkLst>
            <pc:docMk/>
            <pc:sldMk cId="1132227608" sldId="265"/>
            <ac:spMk id="6" creationId="{EF93849E-F07D-E149-B632-0862AC1EB2C2}"/>
          </ac:spMkLst>
        </pc:spChg>
        <pc:spChg chg="mod">
          <ac:chgData name="1018800548@qq.com" userId="61ec9c3f4fa49644" providerId="LiveId" clId="{DB897136-A2AE-AD4D-9574-B3BA1FD9FF49}" dt="2021-11-07T13:12:05.267" v="92" actId="207"/>
          <ac:spMkLst>
            <pc:docMk/>
            <pc:sldMk cId="1132227608" sldId="265"/>
            <ac:spMk id="9" creationId="{1BC34AF6-599C-6942-8D4F-B7A2C3F28929}"/>
          </ac:spMkLst>
        </pc:spChg>
        <pc:grpChg chg="add del mod">
          <ac:chgData name="1018800548@qq.com" userId="61ec9c3f4fa49644" providerId="LiveId" clId="{DB897136-A2AE-AD4D-9574-B3BA1FD9FF49}" dt="2021-11-07T13:08:50.864" v="75" actId="478"/>
          <ac:grpSpMkLst>
            <pc:docMk/>
            <pc:sldMk cId="1132227608" sldId="265"/>
            <ac:grpSpMk id="3" creationId="{BAED6068-9F97-7D4B-8AAB-C9F77C7D69E9}"/>
          </ac:grpSpMkLst>
        </pc:grpChg>
        <pc:grpChg chg="add">
          <ac:chgData name="1018800548@qq.com" userId="61ec9c3f4fa49644" providerId="LiveId" clId="{DB897136-A2AE-AD4D-9574-B3BA1FD9FF49}" dt="2021-11-07T13:08:56.955" v="76"/>
          <ac:grpSpMkLst>
            <pc:docMk/>
            <pc:sldMk cId="1132227608" sldId="265"/>
            <ac:grpSpMk id="7" creationId="{0229065F-13F9-9B47-8952-6804A9458E63}"/>
          </ac:grpSpMkLst>
        </pc:grpChg>
        <pc:picChg chg="mod">
          <ac:chgData name="1018800548@qq.com" userId="61ec9c3f4fa49644" providerId="LiveId" clId="{DB897136-A2AE-AD4D-9574-B3BA1FD9FF49}" dt="2021-11-07T13:12:06.518" v="93" actId="1076"/>
          <ac:picMkLst>
            <pc:docMk/>
            <pc:sldMk cId="1132227608" sldId="265"/>
            <ac:picMk id="4" creationId="{FAB6A56C-AA98-824A-AC39-76E6B176502F}"/>
          </ac:picMkLst>
        </pc:picChg>
      </pc:sldChg>
      <pc:sldChg chg="addSp modSp">
        <pc:chgData name="1018800548@qq.com" userId="61ec9c3f4fa49644" providerId="LiveId" clId="{DB897136-A2AE-AD4D-9574-B3BA1FD9FF49}" dt="2021-11-07T13:09:58.892" v="82" actId="207"/>
        <pc:sldMkLst>
          <pc:docMk/>
          <pc:sldMk cId="2744007364" sldId="266"/>
        </pc:sldMkLst>
        <pc:spChg chg="add mod">
          <ac:chgData name="1018800548@qq.com" userId="61ec9c3f4fa49644" providerId="LiveId" clId="{DB897136-A2AE-AD4D-9574-B3BA1FD9FF49}" dt="2021-11-07T13:08:17.602" v="66" actId="164"/>
          <ac:spMkLst>
            <pc:docMk/>
            <pc:sldMk cId="2744007364" sldId="266"/>
            <ac:spMk id="3" creationId="{E373AAB0-D15E-7B49-9891-697BDE09EB15}"/>
          </ac:spMkLst>
        </pc:spChg>
        <pc:spChg chg="add mod">
          <ac:chgData name="1018800548@qq.com" userId="61ec9c3f4fa49644" providerId="LiveId" clId="{DB897136-A2AE-AD4D-9574-B3BA1FD9FF49}" dt="2021-11-07T13:09:58.892" v="82" actId="207"/>
          <ac:spMkLst>
            <pc:docMk/>
            <pc:sldMk cId="2744007364" sldId="266"/>
            <ac:spMk id="5" creationId="{EF93849E-F07D-E149-B632-0862AC1EB2C2}"/>
          </ac:spMkLst>
        </pc:spChg>
        <pc:grpChg chg="add mod">
          <ac:chgData name="1018800548@qq.com" userId="61ec9c3f4fa49644" providerId="LiveId" clId="{DB897136-A2AE-AD4D-9574-B3BA1FD9FF49}" dt="2021-11-07T13:08:17.602" v="66" actId="164"/>
          <ac:grpSpMkLst>
            <pc:docMk/>
            <pc:sldMk cId="2744007364" sldId="266"/>
            <ac:grpSpMk id="2" creationId="{BAED6068-9F97-7D4B-8AAB-C9F77C7D69E9}"/>
          </ac:grpSpMkLst>
        </pc:grpChg>
      </pc:sldChg>
      <pc:sldChg chg="addSp modSp">
        <pc:chgData name="1018800548@qq.com" userId="61ec9c3f4fa49644" providerId="LiveId" clId="{DB897136-A2AE-AD4D-9574-B3BA1FD9FF49}" dt="2021-11-07T13:10:37.755" v="85" actId="207"/>
        <pc:sldMkLst>
          <pc:docMk/>
          <pc:sldMk cId="1755113935" sldId="267"/>
        </pc:sldMkLst>
        <pc:spChg chg="add">
          <ac:chgData name="1018800548@qq.com" userId="61ec9c3f4fa49644" providerId="LiveId" clId="{DB897136-A2AE-AD4D-9574-B3BA1FD9FF49}" dt="2021-11-07T13:07:49.143" v="63"/>
          <ac:spMkLst>
            <pc:docMk/>
            <pc:sldMk cId="1755113935" sldId="267"/>
            <ac:spMk id="3" creationId="{23827C62-ED2E-EB43-9A70-325830D87BF6}"/>
          </ac:spMkLst>
        </pc:spChg>
        <pc:spChg chg="add">
          <ac:chgData name="1018800548@qq.com" userId="61ec9c3f4fa49644" providerId="LiveId" clId="{DB897136-A2AE-AD4D-9574-B3BA1FD9FF49}" dt="2021-11-07T13:07:49.143" v="63"/>
          <ac:spMkLst>
            <pc:docMk/>
            <pc:sldMk cId="1755113935" sldId="267"/>
            <ac:spMk id="4" creationId="{4B488E6E-8151-3A47-80BE-5BC6F0AD72C5}"/>
          </ac:spMkLst>
        </pc:spChg>
        <pc:spChg chg="mod">
          <ac:chgData name="1018800548@qq.com" userId="61ec9c3f4fa49644" providerId="LiveId" clId="{DB897136-A2AE-AD4D-9574-B3BA1FD9FF49}" dt="2021-11-07T13:10:37.755" v="85" actId="207"/>
          <ac:spMkLst>
            <pc:docMk/>
            <pc:sldMk cId="1755113935" sldId="267"/>
            <ac:spMk id="7" creationId="{4C24942B-C1B5-2445-9BDF-80A0FA33AD53}"/>
          </ac:spMkLst>
        </pc:spChg>
        <pc:grpChg chg="add">
          <ac:chgData name="1018800548@qq.com" userId="61ec9c3f4fa49644" providerId="LiveId" clId="{DB897136-A2AE-AD4D-9574-B3BA1FD9FF49}" dt="2021-11-07T13:08:23.911" v="67"/>
          <ac:grpSpMkLst>
            <pc:docMk/>
            <pc:sldMk cId="1755113935" sldId="267"/>
            <ac:grpSpMk id="5" creationId="{526C2806-AE12-9043-B742-020C74E998B2}"/>
          </ac:grpSpMkLst>
        </pc:grpChg>
      </pc:sldChg>
      <pc:sldChg chg="addSp modSp">
        <pc:chgData name="1018800548@qq.com" userId="61ec9c3f4fa49644" providerId="LiveId" clId="{DB897136-A2AE-AD4D-9574-B3BA1FD9FF49}" dt="2021-11-07T13:11:07.014" v="86" actId="207"/>
        <pc:sldMkLst>
          <pc:docMk/>
          <pc:sldMk cId="1344379081" sldId="268"/>
        </pc:sldMkLst>
        <pc:spChg chg="mod">
          <ac:chgData name="1018800548@qq.com" userId="61ec9c3f4fa49644" providerId="LiveId" clId="{DB897136-A2AE-AD4D-9574-B3BA1FD9FF49}" dt="2021-11-07T13:11:07.014" v="86" actId="207"/>
          <ac:spMkLst>
            <pc:docMk/>
            <pc:sldMk cId="1344379081" sldId="268"/>
            <ac:spMk id="5" creationId="{73B37155-4C0C-C843-A7E3-6DD881DC65F8}"/>
          </ac:spMkLst>
        </pc:spChg>
        <pc:grpChg chg="add">
          <ac:chgData name="1018800548@qq.com" userId="61ec9c3f4fa49644" providerId="LiveId" clId="{DB897136-A2AE-AD4D-9574-B3BA1FD9FF49}" dt="2021-11-07T13:08:27.607" v="68"/>
          <ac:grpSpMkLst>
            <pc:docMk/>
            <pc:sldMk cId="1344379081" sldId="268"/>
            <ac:grpSpMk id="3" creationId="{64D8FB8C-611E-1C48-9781-B62768B1A086}"/>
          </ac:grpSpMkLst>
        </pc:grpChg>
      </pc:sldChg>
    </pc:docChg>
  </pc:docChgLst>
  <pc:docChgLst>
    <pc:chgData name="Lisa Weinmann" userId="88b9c88f3b3af968" providerId="Windows Live" clId="Web-{C3E34FFD-002B-4A8F-9079-9C447B62C5FA}"/>
    <pc:docChg chg="mod">
      <pc:chgData name="Lisa Weinmann" userId="88b9c88f3b3af968" providerId="Windows Live" clId="Web-{C3E34FFD-002B-4A8F-9079-9C447B62C5FA}" dt="2021-11-08T06:29:31.953" v="4"/>
      <pc:docMkLst>
        <pc:docMk/>
      </pc:docMkLst>
      <pc:sldChg chg="addCm">
        <pc:chgData name="Lisa Weinmann" userId="88b9c88f3b3af968" providerId="Windows Live" clId="Web-{C3E34FFD-002B-4A8F-9079-9C447B62C5FA}" dt="2021-11-08T06:26:02.667" v="1"/>
        <pc:sldMkLst>
          <pc:docMk/>
          <pc:sldMk cId="2706465745" sldId="256"/>
        </pc:sldMkLst>
      </pc:sldChg>
      <pc:sldChg chg="addCm">
        <pc:chgData name="Lisa Weinmann" userId="88b9c88f3b3af968" providerId="Windows Live" clId="Web-{C3E34FFD-002B-4A8F-9079-9C447B62C5FA}" dt="2021-11-08T06:28:50.889" v="2"/>
        <pc:sldMkLst>
          <pc:docMk/>
          <pc:sldMk cId="2838769230" sldId="260"/>
        </pc:sldMkLst>
      </pc:sldChg>
      <pc:sldChg chg="addCm delCm">
        <pc:chgData name="Lisa Weinmann" userId="88b9c88f3b3af968" providerId="Windows Live" clId="Web-{C3E34FFD-002B-4A8F-9079-9C447B62C5FA}" dt="2021-11-08T06:29:31.953" v="4"/>
        <pc:sldMkLst>
          <pc:docMk/>
          <pc:sldMk cId="3845225239" sldId="261"/>
        </pc:sldMkLst>
      </pc:sldChg>
    </pc:docChg>
  </pc:docChgLst>
  <pc:docChgLst>
    <pc:chgData name="Lisa Weinmann" userId="88b9c88f3b3af968" providerId="Windows Live" clId="Web-{4D34BB2A-0C94-4CA9-BF34-F85636E96CF1}"/>
    <pc:docChg chg="modSld">
      <pc:chgData name="Lisa Weinmann" userId="88b9c88f3b3af968" providerId="Windows Live" clId="Web-{4D34BB2A-0C94-4CA9-BF34-F85636E96CF1}" dt="2021-11-08T18:37:06.709" v="5"/>
      <pc:docMkLst>
        <pc:docMk/>
      </pc:docMkLst>
      <pc:sldChg chg="addCm modCm">
        <pc:chgData name="Lisa Weinmann" userId="88b9c88f3b3af968" providerId="Windows Live" clId="Web-{4D34BB2A-0C94-4CA9-BF34-F85636E96CF1}" dt="2021-11-08T18:33:21.228" v="4"/>
        <pc:sldMkLst>
          <pc:docMk/>
          <pc:sldMk cId="2706465745" sldId="256"/>
        </pc:sldMkLst>
      </pc:sldChg>
      <pc:sldChg chg="modSp">
        <pc:chgData name="Lisa Weinmann" userId="88b9c88f3b3af968" providerId="Windows Live" clId="Web-{4D34BB2A-0C94-4CA9-BF34-F85636E96CF1}" dt="2021-11-08T16:15:30.096" v="1" actId="1076"/>
        <pc:sldMkLst>
          <pc:docMk/>
          <pc:sldMk cId="2838769230" sldId="260"/>
        </pc:sldMkLst>
        <pc:picChg chg="mod">
          <ac:chgData name="Lisa Weinmann" userId="88b9c88f3b3af968" providerId="Windows Live" clId="Web-{4D34BB2A-0C94-4CA9-BF34-F85636E96CF1}" dt="2021-11-08T16:15:30.096" v="1" actId="1076"/>
          <ac:picMkLst>
            <pc:docMk/>
            <pc:sldMk cId="2838769230" sldId="260"/>
            <ac:picMk id="4" creationId="{B363CA4F-D116-9D46-9E89-302D62990A6B}"/>
          </ac:picMkLst>
        </pc:picChg>
      </pc:sldChg>
      <pc:sldChg chg="addCm">
        <pc:chgData name="Lisa Weinmann" userId="88b9c88f3b3af968" providerId="Windows Live" clId="Web-{4D34BB2A-0C94-4CA9-BF34-F85636E96CF1}" dt="2021-11-08T18:37:06.709" v="5"/>
        <pc:sldMkLst>
          <pc:docMk/>
          <pc:sldMk cId="2119599040" sldId="264"/>
        </pc:sldMkLst>
      </pc:sldChg>
    </pc:docChg>
  </pc:docChgLst>
</pc:chgInfo>
</file>

<file path=ppt/comments/modernComment_100_A15163D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7AF79DB-61A1-45C0-A03B-44CE10149381}" authorId="{A468A75E-2770-8E44-90F3-9CFFBEB9D8F8}" created="2021-11-08T06:26:02.667">
    <pc:sldMkLst xmlns:pc="http://schemas.microsoft.com/office/powerpoint/2013/main/command">
      <pc:docMk/>
      <pc:sldMk cId="2706465745" sldId="256"/>
    </pc:sldMkLst>
    <p188:txBody>
      <a:bodyPr/>
      <a:lstStyle/>
      <a:p>
        <a:r>
          <a:rPr lang="de-DE"/>
          <a:t>klicking on the lens to search?</a:t>
        </a:r>
      </a:p>
    </p188:txBody>
  </p188:cm>
  <p188:cm id="{1B8BF4CC-E2AE-46FE-812A-32872B3FF6DB}" authorId="{A468A75E-2770-8E44-90F3-9CFFBEB9D8F8}" created="2021-11-08T18:30:19.984">
    <pc:sldMkLst xmlns:pc="http://schemas.microsoft.com/office/powerpoint/2013/main/command">
      <pc:docMk/>
      <pc:sldMk cId="2706465745" sldId="256"/>
    </pc:sldMkLst>
    <p188:txBody>
      <a:bodyPr/>
      <a:lstStyle/>
      <a:p>
        <a:r>
          <a:rPr lang="de-DE"/>
          <a:t>TA: clicking on the plus to search a craftsman?</a:t>
        </a:r>
      </a:p>
    </p188:txBody>
  </p188:cm>
  <p188:cm id="{572A3D35-8E35-4F06-9252-579402A1E924}" authorId="{A468A75E-2770-8E44-90F3-9CFFBEB9D8F8}" created="2021-11-08T18:33:21.228">
    <pc:sldMkLst xmlns:pc="http://schemas.microsoft.com/office/powerpoint/2013/main/command">
      <pc:docMk/>
      <pc:sldMk cId="2706465745" sldId="256"/>
    </pc:sldMkLst>
    <p188:txBody>
      <a:bodyPr/>
      <a:lstStyle/>
      <a:p>
        <a:r>
          <a:rPr lang="de-DE"/>
          <a:t>not clear that you can also search for a provider directly (without using a request) --&gt; whereas the user would learn something like that with time ("learning-by-doing")</a:t>
        </a:r>
      </a:p>
    </p188:txBody>
  </p188:cm>
</p188:cmLst>
</file>

<file path=ppt/comments/modernComment_101_C867B35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0B848F4-D0A6-415A-929F-AA9CB1D4C995}" authorId="{FBC7CCA4-B16A-D0A1-3A7A-CBE20771D7A9}" created="2021-11-08T08:24:07.145">
    <pc:sldMkLst xmlns:pc="http://schemas.microsoft.com/office/powerpoint/2013/main/command">
      <pc:docMk/>
      <pc:sldMk cId="3362239317" sldId="257"/>
    </pc:sldMkLst>
    <p188:txBody>
      <a:bodyPr/>
      <a:lstStyle/>
      <a:p>
        <a:r>
          <a:rPr lang="zh-CN" altLang="en-US"/>
          <a:t>where can users input their location?the icon seems like to locate the position right now</a:t>
        </a:r>
      </a:p>
    </p188:txBody>
  </p188:cm>
</p188:cmLst>
</file>

<file path=ppt/comments/modernComment_104_A9342E4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7BA900F-D5B6-4B48-A544-BE43E3367B89}" authorId="{A468A75E-2770-8E44-90F3-9CFFBEB9D8F8}" created="2021-11-08T06:28:50.889">
    <pc:sldMkLst xmlns:pc="http://schemas.microsoft.com/office/powerpoint/2013/main/command">
      <pc:docMk/>
      <pc:sldMk cId="2838769230" sldId="260"/>
    </pc:sldMkLst>
    <p188:txBody>
      <a:bodyPr/>
      <a:lstStyle/>
      <a:p>
        <a:r>
          <a:rPr lang="de-DE"/>
          <a:t>friendly, nice person --&gt; are these comments from other users?</a:t>
        </a:r>
      </a:p>
    </p188:txBody>
  </p188:cm>
</p188:cmLst>
</file>

<file path=ppt/comments/modernComment_108_7E5683C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601613E-60B5-4711-AEB7-4AD1645ACBA8}" authorId="{A468A75E-2770-8E44-90F3-9CFFBEB9D8F8}" created="2021-11-08T18:37:06.709">
    <pc:sldMkLst xmlns:pc="http://schemas.microsoft.com/office/powerpoint/2013/main/command">
      <pc:docMk/>
      <pc:sldMk cId="2119599040" sldId="264"/>
    </pc:sldMkLst>
    <p188:txBody>
      <a:bodyPr/>
      <a:lstStyle/>
      <a:p>
        <a:r>
          <a:rPr lang="de-DE"/>
          <a:t>TA: click at the amount of stars I want to have</a:t>
        </a:r>
      </a:p>
    </p188:txBody>
  </p188:cm>
</p188:cmLst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2776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4302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881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3786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456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7682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9457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473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9106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877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3634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A5F7D0-8059-1C4B-B77F-736E99F90DDB}" type="datetimeFigureOut">
              <a:rPr lang="de-DE" smtClean="0"/>
              <a:t>08.11.2021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7A04F-F38B-3D41-9E8B-0565C6CBE1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9885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microsoft.com/office/2018/10/relationships/comments" Target="../comments/modernComment_100_A15163D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microsoft.com/office/2018/10/relationships/comments" Target="../comments/modernComment_108_7E5683C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microsoft.com/office/2018/10/relationships/comments" Target="../comments/modernComment_101_C867B35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microsoft.com/office/2018/10/relationships/comments" Target="../comments/modernComment_104_A9342E4E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F4865C6-227A-1841-9A01-C531FE64D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23827C62-ED2E-EB43-9A70-325830D87BF6}"/>
              </a:ext>
            </a:extLst>
          </p:cNvPr>
          <p:cNvSpPr txBox="1"/>
          <p:nvPr/>
        </p:nvSpPr>
        <p:spPr>
          <a:xfrm>
            <a:off x="452927" y="786213"/>
            <a:ext cx="2871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Task 2: Search Craftsman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B488E6E-8151-3A47-80BE-5BC6F0AD72C5}"/>
              </a:ext>
            </a:extLst>
          </p:cNvPr>
          <p:cNvSpPr txBox="1"/>
          <p:nvPr/>
        </p:nvSpPr>
        <p:spPr>
          <a:xfrm>
            <a:off x="452927" y="1279088"/>
            <a:ext cx="27346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/>
              <a:t>Search craftsman</a:t>
            </a:r>
            <a:endParaRPr lang="de-DE" dirty="0"/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Set up my location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Input post code and radius 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Submit location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Fill in the keyword “car repair”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Submit search information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Adjust Category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Set “Sort by”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Change input field to “reviews”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Set “ratings filter” to 4 stars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Show search results after filtering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46574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9E560A8-A595-4C40-A0F5-AF14A7775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ADB99628-8E27-3A4A-B1FF-D8189A8A0B50}"/>
              </a:ext>
            </a:extLst>
          </p:cNvPr>
          <p:cNvGrpSpPr/>
          <p:nvPr/>
        </p:nvGrpSpPr>
        <p:grpSpPr>
          <a:xfrm>
            <a:off x="452927" y="786213"/>
            <a:ext cx="2871387" cy="3078198"/>
            <a:chOff x="452927" y="786213"/>
            <a:chExt cx="2871387" cy="3078198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AB9FF3C7-2374-D34E-AF3D-9EA92DE6D2E3}"/>
                </a:ext>
              </a:extLst>
            </p:cNvPr>
            <p:cNvSpPr txBox="1"/>
            <p:nvPr/>
          </p:nvSpPr>
          <p:spPr>
            <a:xfrm>
              <a:off x="452927" y="786213"/>
              <a:ext cx="28713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Task 2: Search Craftsman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F077AA66-764F-8D4E-94F6-36F5FFB85F9B}"/>
                </a:ext>
              </a:extLst>
            </p:cNvPr>
            <p:cNvSpPr txBox="1"/>
            <p:nvPr/>
          </p:nvSpPr>
          <p:spPr>
            <a:xfrm>
              <a:off x="452927" y="1279088"/>
              <a:ext cx="273465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Search craftsman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up my location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Input post code and radius 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location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Fill in the keyword “car repair”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search information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Adjust Category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“Sort by”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Change input field to “reviews”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Set “ratings filter” to 4 stars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Show search results after filtering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9506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28E3854-1838-0340-9705-FD8AD9667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C0813D0E-AAB6-514A-838E-9830682002C9}"/>
              </a:ext>
            </a:extLst>
          </p:cNvPr>
          <p:cNvGrpSpPr/>
          <p:nvPr/>
        </p:nvGrpSpPr>
        <p:grpSpPr>
          <a:xfrm>
            <a:off x="452927" y="786213"/>
            <a:ext cx="2871387" cy="3078198"/>
            <a:chOff x="452927" y="786213"/>
            <a:chExt cx="2871387" cy="3078198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A935B7D3-AA75-E748-8A30-40B08E295CA5}"/>
                </a:ext>
              </a:extLst>
            </p:cNvPr>
            <p:cNvSpPr txBox="1"/>
            <p:nvPr/>
          </p:nvSpPr>
          <p:spPr>
            <a:xfrm>
              <a:off x="452927" y="786213"/>
              <a:ext cx="28713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Task 2: Search Craftsman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5795BD2F-55AB-E947-97EE-6CBC36746728}"/>
                </a:ext>
              </a:extLst>
            </p:cNvPr>
            <p:cNvSpPr txBox="1"/>
            <p:nvPr/>
          </p:nvSpPr>
          <p:spPr>
            <a:xfrm>
              <a:off x="452927" y="1279088"/>
              <a:ext cx="273465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Search craftsman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up my location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Input post code and radius 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location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Fill in the keyword “car repair”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search information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Adjust Category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“Sort by”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Change input field to “reviews”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Set “ratings filter” to 4 stars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Show search results after filtering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959904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AB6A56C-AA98-824A-AC39-76E6B1765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9101" y="-119641"/>
            <a:ext cx="3974523" cy="5143500"/>
          </a:xfrm>
          <a:prstGeom prst="rect">
            <a:avLst/>
          </a:prstGeom>
        </p:spPr>
      </p:pic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0229065F-13F9-9B47-8952-6804A9458E63}"/>
              </a:ext>
            </a:extLst>
          </p:cNvPr>
          <p:cNvGrpSpPr/>
          <p:nvPr/>
        </p:nvGrpSpPr>
        <p:grpSpPr>
          <a:xfrm>
            <a:off x="452927" y="786213"/>
            <a:ext cx="2871387" cy="3078198"/>
            <a:chOff x="452927" y="786213"/>
            <a:chExt cx="2871387" cy="3078198"/>
          </a:xfrm>
        </p:grpSpPr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0DF53DE7-BE48-2949-9CDA-60E161A9DC49}"/>
                </a:ext>
              </a:extLst>
            </p:cNvPr>
            <p:cNvSpPr txBox="1"/>
            <p:nvPr/>
          </p:nvSpPr>
          <p:spPr>
            <a:xfrm>
              <a:off x="452927" y="786213"/>
              <a:ext cx="28713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Task 2: Search Craftsman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BC34AF6-599C-6942-8D4F-B7A2C3F28929}"/>
                </a:ext>
              </a:extLst>
            </p:cNvPr>
            <p:cNvSpPr txBox="1"/>
            <p:nvPr/>
          </p:nvSpPr>
          <p:spPr>
            <a:xfrm>
              <a:off x="452927" y="1279088"/>
              <a:ext cx="273465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Search craftsman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up my location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Input post code and radius 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location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Fill in the keyword “car repair”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search information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Adjust Category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“Sort by”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Change input field to “reviews”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“ratings filter” to 4 stars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Show search results after filtering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132227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28CF0B1A-15E3-9F42-8725-51F08A08A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830" y="-196553"/>
            <a:ext cx="3974523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55B1395-4357-2740-81D2-5409FD72B4F3}"/>
              </a:ext>
            </a:extLst>
          </p:cNvPr>
          <p:cNvSpPr txBox="1"/>
          <p:nvPr/>
        </p:nvSpPr>
        <p:spPr>
          <a:xfrm>
            <a:off x="452927" y="786213"/>
            <a:ext cx="2871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Task 2: Search Craftsman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14F9C2B-82C7-7246-AC79-7039F03C9997}"/>
              </a:ext>
            </a:extLst>
          </p:cNvPr>
          <p:cNvSpPr txBox="1"/>
          <p:nvPr/>
        </p:nvSpPr>
        <p:spPr>
          <a:xfrm>
            <a:off x="452927" y="1279088"/>
            <a:ext cx="27346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Search craftsman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Set up my location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Input post code and radius 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Submit location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Fill in the keyword “car repair”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Submit search information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Adjust Category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Set “Sort by”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Change input field to “reviews”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Set “ratings filter” to 4 stars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Show search results after filtering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23931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B941C67-4D17-CA43-9D0D-C837A7AE1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284" y="-324740"/>
            <a:ext cx="3974523" cy="51435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138B98DA-332D-FC45-AD61-612567F63A38}"/>
              </a:ext>
            </a:extLst>
          </p:cNvPr>
          <p:cNvSpPr txBox="1"/>
          <p:nvPr/>
        </p:nvSpPr>
        <p:spPr>
          <a:xfrm>
            <a:off x="452927" y="786213"/>
            <a:ext cx="2871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Task 2: Search Craftsman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3FE6700-8916-B140-9320-49EE79894034}"/>
              </a:ext>
            </a:extLst>
          </p:cNvPr>
          <p:cNvSpPr txBox="1"/>
          <p:nvPr/>
        </p:nvSpPr>
        <p:spPr>
          <a:xfrm>
            <a:off x="452927" y="1279088"/>
            <a:ext cx="27346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Search craftsman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Set up my location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Input post code and radius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/>
              <a:t>Submit location</a:t>
            </a:r>
            <a:endParaRPr lang="de-DE" dirty="0"/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Fill in the keyword “car repair”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Submit search information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Adjust Category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Set “Sort by”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Change input field to “reviews”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Set “ratings filter” to 4 stars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Show search results after filtering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471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1C587FB-6A50-D247-A244-DF2ACD0E4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BAED6068-9F97-7D4B-8AAB-C9F77C7D69E9}"/>
              </a:ext>
            </a:extLst>
          </p:cNvPr>
          <p:cNvGrpSpPr/>
          <p:nvPr/>
        </p:nvGrpSpPr>
        <p:grpSpPr>
          <a:xfrm>
            <a:off x="452927" y="786213"/>
            <a:ext cx="2871387" cy="3078198"/>
            <a:chOff x="452927" y="786213"/>
            <a:chExt cx="2871387" cy="3078198"/>
          </a:xfrm>
        </p:grpSpPr>
        <p:sp>
          <p:nvSpPr>
            <p:cNvPr id="3" name="Textfeld 2">
              <a:extLst>
                <a:ext uri="{FF2B5EF4-FFF2-40B4-BE49-F238E27FC236}">
                  <a16:creationId xmlns:a16="http://schemas.microsoft.com/office/drawing/2014/main" id="{E373AAB0-D15E-7B49-9891-697BDE09EB15}"/>
                </a:ext>
              </a:extLst>
            </p:cNvPr>
            <p:cNvSpPr txBox="1"/>
            <p:nvPr/>
          </p:nvSpPr>
          <p:spPr>
            <a:xfrm>
              <a:off x="452927" y="786213"/>
              <a:ext cx="28713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Task 2: Search Craftsman</a:t>
              </a:r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EF93849E-F07D-E149-B632-0862AC1EB2C2}"/>
                </a:ext>
              </a:extLst>
            </p:cNvPr>
            <p:cNvSpPr txBox="1"/>
            <p:nvPr/>
          </p:nvSpPr>
          <p:spPr>
            <a:xfrm>
              <a:off x="452927" y="1279088"/>
              <a:ext cx="273465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Search craftsman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up my location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Input post code and radius 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location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Fill in the keyword “car repair”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search information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Adjust Category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“Sort by”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Change input field to “reviews”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“ratings filter” to 4 stars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Show search results after filtering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4007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4793745-4382-7348-82AC-06DDBE143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526C2806-AE12-9043-B742-020C74E998B2}"/>
              </a:ext>
            </a:extLst>
          </p:cNvPr>
          <p:cNvGrpSpPr/>
          <p:nvPr/>
        </p:nvGrpSpPr>
        <p:grpSpPr>
          <a:xfrm>
            <a:off x="452927" y="786213"/>
            <a:ext cx="2871387" cy="3078198"/>
            <a:chOff x="452927" y="786213"/>
            <a:chExt cx="2871387" cy="3078198"/>
          </a:xfrm>
        </p:grpSpPr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E0DF6F95-07C5-6044-ABFA-04F090EE45BB}"/>
                </a:ext>
              </a:extLst>
            </p:cNvPr>
            <p:cNvSpPr txBox="1"/>
            <p:nvPr/>
          </p:nvSpPr>
          <p:spPr>
            <a:xfrm>
              <a:off x="452927" y="786213"/>
              <a:ext cx="28713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Task 2: Search Craftsman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4C24942B-C1B5-2445-9BDF-80A0FA33AD53}"/>
                </a:ext>
              </a:extLst>
            </p:cNvPr>
            <p:cNvSpPr txBox="1"/>
            <p:nvPr/>
          </p:nvSpPr>
          <p:spPr>
            <a:xfrm>
              <a:off x="452927" y="1279088"/>
              <a:ext cx="273465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Search craftsman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up my location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Input post code and radius 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location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Fill in the keyword “car repair”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search information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Adjust Category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“Sort by”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Change input field to “reviews”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“ratings filter” to 4 stars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Show search results after filtering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5113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A7DB3CB-35F5-5541-AE2F-D661FD65A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64D8FB8C-611E-1C48-9781-B62768B1A086}"/>
              </a:ext>
            </a:extLst>
          </p:cNvPr>
          <p:cNvGrpSpPr/>
          <p:nvPr/>
        </p:nvGrpSpPr>
        <p:grpSpPr>
          <a:xfrm>
            <a:off x="452927" y="786213"/>
            <a:ext cx="2871387" cy="3078198"/>
            <a:chOff x="452927" y="786213"/>
            <a:chExt cx="2871387" cy="3078198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25690BD1-1D73-6F42-BA5E-D2787124F159}"/>
                </a:ext>
              </a:extLst>
            </p:cNvPr>
            <p:cNvSpPr txBox="1"/>
            <p:nvPr/>
          </p:nvSpPr>
          <p:spPr>
            <a:xfrm>
              <a:off x="452927" y="786213"/>
              <a:ext cx="28713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Task 2: Search Craftsman</a:t>
              </a:r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73B37155-4C0C-C843-A7E3-6DD881DC65F8}"/>
                </a:ext>
              </a:extLst>
            </p:cNvPr>
            <p:cNvSpPr txBox="1"/>
            <p:nvPr/>
          </p:nvSpPr>
          <p:spPr>
            <a:xfrm>
              <a:off x="452927" y="1279088"/>
              <a:ext cx="273465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Search craftsman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up my location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Input post code and radius 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location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Fill in the keyword “car repair”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Submit search information</a:t>
              </a:r>
              <a:endParaRPr lang="de-DE" dirty="0"/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Adjust Category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“Sort by”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Change input field to “reviews”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“ratings filter” to 4 stars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Show search results after filtering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4379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363CA4F-D116-9D46-9E89-302D62990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CF4E0FE4-A3AA-9E49-8FB1-D97575F087E7}"/>
              </a:ext>
            </a:extLst>
          </p:cNvPr>
          <p:cNvGrpSpPr/>
          <p:nvPr/>
        </p:nvGrpSpPr>
        <p:grpSpPr>
          <a:xfrm>
            <a:off x="452927" y="786213"/>
            <a:ext cx="2871387" cy="3078198"/>
            <a:chOff x="452927" y="786213"/>
            <a:chExt cx="2871387" cy="3078198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38F4715A-A876-CF42-8669-95445B782991}"/>
                </a:ext>
              </a:extLst>
            </p:cNvPr>
            <p:cNvSpPr txBox="1"/>
            <p:nvPr/>
          </p:nvSpPr>
          <p:spPr>
            <a:xfrm>
              <a:off x="452927" y="786213"/>
              <a:ext cx="28713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Task 2: Search Craftsman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D7A7B52B-8580-DD45-BD61-87A17084974B}"/>
                </a:ext>
              </a:extLst>
            </p:cNvPr>
            <p:cNvSpPr txBox="1"/>
            <p:nvPr/>
          </p:nvSpPr>
          <p:spPr>
            <a:xfrm>
              <a:off x="452927" y="1279088"/>
              <a:ext cx="273465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Search craftsman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up my location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Input post code and radius 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location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Fill in the keyword “car repair”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search information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Adjust Category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“Sort by”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Change input field to “reviews”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“ratings filter” to 4 stars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Show search results after filtering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87692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A8FC6E5-0BDF-7948-BC55-9EF887C5C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47B6E026-EF03-3A49-9F0A-88B47813C4E1}"/>
              </a:ext>
            </a:extLst>
          </p:cNvPr>
          <p:cNvGrpSpPr/>
          <p:nvPr/>
        </p:nvGrpSpPr>
        <p:grpSpPr>
          <a:xfrm>
            <a:off x="452927" y="786213"/>
            <a:ext cx="2871387" cy="3078198"/>
            <a:chOff x="452927" y="786213"/>
            <a:chExt cx="2871387" cy="3078198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DE341C60-42E3-0744-95F3-1CACAD1F1F7E}"/>
                </a:ext>
              </a:extLst>
            </p:cNvPr>
            <p:cNvSpPr txBox="1"/>
            <p:nvPr/>
          </p:nvSpPr>
          <p:spPr>
            <a:xfrm>
              <a:off x="452927" y="786213"/>
              <a:ext cx="28713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Task 2: Search Craftsman</a:t>
              </a: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EE6ECE3E-1BC2-604C-BAA6-96E56068E3F5}"/>
                </a:ext>
              </a:extLst>
            </p:cNvPr>
            <p:cNvSpPr txBox="1"/>
            <p:nvPr/>
          </p:nvSpPr>
          <p:spPr>
            <a:xfrm>
              <a:off x="452927" y="1279088"/>
              <a:ext cx="273465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Search craftsman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up my location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Input post code and radius 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location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Fill in the keyword “car repair”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search information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Adjust Category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Set “Sort by”</a:t>
              </a:r>
              <a:endParaRPr lang="de-DE" dirty="0"/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Change input field to “reviews”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“ratings filter” to 4 stars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Show search results after filtering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5225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CED5840B-B23C-3B4B-93B6-32CF90126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D17F5A13-8E1B-3F44-9D83-E304FFC86DC6}"/>
              </a:ext>
            </a:extLst>
          </p:cNvPr>
          <p:cNvGrpSpPr/>
          <p:nvPr/>
        </p:nvGrpSpPr>
        <p:grpSpPr>
          <a:xfrm>
            <a:off x="452927" y="786213"/>
            <a:ext cx="2871387" cy="3078198"/>
            <a:chOff x="452927" y="786213"/>
            <a:chExt cx="2871387" cy="3078198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DBE913AC-2AE8-F146-B1B3-AB98BBAFFC27}"/>
                </a:ext>
              </a:extLst>
            </p:cNvPr>
            <p:cNvSpPr txBox="1"/>
            <p:nvPr/>
          </p:nvSpPr>
          <p:spPr>
            <a:xfrm>
              <a:off x="452927" y="786213"/>
              <a:ext cx="287138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Task 2: Search Craftsman</a:t>
              </a:r>
            </a:p>
          </p:txBody>
        </p:sp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73333BD0-501A-C943-98B9-BD1AF0FFDC7D}"/>
                </a:ext>
              </a:extLst>
            </p:cNvPr>
            <p:cNvSpPr txBox="1"/>
            <p:nvPr/>
          </p:nvSpPr>
          <p:spPr>
            <a:xfrm>
              <a:off x="452927" y="1279088"/>
              <a:ext cx="2734654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Search craftsman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up my location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Input post code and radius 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location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Fill in the keyword “car repair”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Submit search information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Adjust Category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“Sort by”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/>
                <a:t>Change input field to “reviews”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Set “ratings filter” to 4 stars </a:t>
              </a:r>
            </a:p>
            <a:p>
              <a:pPr marL="342900" lvl="0" indent="-342900">
                <a:buFont typeface="+mj-lt"/>
                <a:buAutoNum type="arabicPeriod"/>
              </a:pPr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Show search results after filtering</a:t>
              </a:r>
              <a:endParaRPr lang="de-DE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8632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672</Words>
  <Application>Microsoft Office PowerPoint</Application>
  <PresentationFormat>Bildschirmpräsentation (16:9)</PresentationFormat>
  <Paragraphs>144</Paragraphs>
  <Slides>12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1018800548@qq.com</dc:creator>
  <cp:lastModifiedBy>1018800548@qq.com</cp:lastModifiedBy>
  <cp:revision>17</cp:revision>
  <dcterms:created xsi:type="dcterms:W3CDTF">2021-11-07T00:10:41Z</dcterms:created>
  <dcterms:modified xsi:type="dcterms:W3CDTF">2021-11-08T18:37:07Z</dcterms:modified>
</cp:coreProperties>
</file>

<file path=docProps/thumbnail.jpeg>
</file>